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2356"/>
    <a:srgbClr val="6E08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B6425C-CE74-415A-B87E-12728386B5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FD06F44-E912-4526-AFCE-49C03830B1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7343964-F0C8-47BE-B438-C37711829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3768FBE-5B17-4315-BD78-AB52A0AE5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059842F-7F5C-4007-A9DE-5CC84F843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51695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B92470C-BE3D-49A6-B204-88B580DBF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1D76581-E8BE-4EF6-9B6F-0F54230119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0B448D0-0C6F-4080-BF1E-C913CCF2E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9126F3D-BF57-4650-B036-904B3EE63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E4BE90A-3A15-404B-AF46-31FC8B268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7971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340537B0-993C-4648-BDEF-B51298C679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A08DEED6-5AFE-44D6-B564-669648A81A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067D201-EE6B-4AA7-9266-84D1BB0DD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31B8A34-D143-471F-9812-A7E05C25B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BE263F7-65A7-4A22-B36F-A5AF0CFAC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89450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C2DAE8F-18BA-4C0B-9A04-9FB13353D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2FD3FA6-3297-4A49-AAB9-5F00D1E42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DC78A08-1287-4E79-A431-77AA44F55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559B9C0-C229-4AFC-A03F-8B68A310F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23765D6-02B7-4371-839D-C0BC45196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32062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BD53498-39A6-4EBA-9012-DD4910BA8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ED3AB7B-3C4F-498D-AA75-17F5332AD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65AE6C1-AD3E-4804-8600-B2AAF140E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57A80B2-2B3E-4E4C-A3BC-E477316F7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AB546C6-DA05-454F-ACC5-B7B565E77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75646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0E3D430-6CFB-450C-873F-0BC37D58D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A577B4A-2D4F-406E-B380-721E714CCB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2DFF484-3C00-4E0F-91B2-70A7DC1D71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29C19CD-3241-41B0-BF48-81E01DA44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76218CE5-C908-4007-B5AB-09A130393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DA95394-00AC-4235-A3E2-70DBC909C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6027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02EA394-AE81-4324-BD83-8378AE76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F38936E-73F8-4918-AC88-A56FC598DB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8553F058-6CB0-4254-9DDD-E68BE8FBC2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2762B6AA-30AE-4581-989D-0311CC8902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1C71D397-C2BD-4886-ACF7-E31E479E3E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26BDF003-C1D3-489F-A017-B9FE85CC4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78DAB402-E6B4-4800-91B9-0C862C867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19063646-4633-44D1-9FE4-7B9178F62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36663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B9E7C2-1A40-44A7-BDA0-01A4C76BD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B16FE6A4-9104-4DD0-B9BE-AF1040627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5D5F9FC-67DF-4D84-AF58-8EC659ED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5BE404E-4A42-406B-A8BC-A1ED5CFF4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45346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763DD3EF-9E86-49F6-B7BB-23FF96DE1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A8396B86-A698-47D0-BEC6-14127C408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9D5DF7A3-5F12-4A02-8060-6BB8A9702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08780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571EBC-A078-4F8E-869A-FB293BB29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17448E1-8E77-4B0D-8E63-0A0B047A3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567DA792-392A-486D-881F-0345F0F39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66CCB46-7C6D-4576-82F6-C0BD46E3B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DE2E7D6-61AC-48B7-966F-AD5E1788E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51E5C583-1EB6-4A18-8000-9C4FD6791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16600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8CD0850-DF16-41CA-9354-4F5C87CAB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F9A30E48-4AAF-4D92-BE35-36872892C7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230BC666-3648-41CD-AABC-1B9D9799C3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2B5632C-F38A-4CF0-BBCB-614F8C2C5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8B07A647-219C-4E01-827B-457AF9D77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D65C1B6-9340-4582-891C-C5EB5974E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40216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49E93364-4C3F-4037-8024-EF2F29998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C6188BB-9A90-422B-B7DF-ED438A7322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6F96FB6-0D07-45D2-B057-1E4CFADE65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E24FE-C94E-4EFE-8959-7E88C7FC6CCA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99B1CAD-E595-4443-B850-5761AD79FB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EA16DE1-7893-4DD4-BD9A-F5615A36EE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35452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28E5821-44B8-4D62-A42E-66EFD3CAAB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29919"/>
            <a:ext cx="9144000" cy="2387600"/>
          </a:xfrm>
        </p:spPr>
        <p:txBody>
          <a:bodyPr>
            <a:normAutofit/>
          </a:bodyPr>
          <a:lstStyle/>
          <a:p>
            <a:r>
              <a:rPr lang="hu-HU" sz="7200" b="1" i="1" dirty="0" err="1">
                <a:solidFill>
                  <a:schemeClr val="bg1"/>
                </a:solidFill>
                <a:latin typeface="Arial Narrow" panose="020B0606020202030204" pitchFamily="34" charset="0"/>
              </a:rPr>
              <a:t>Fc</a:t>
            </a:r>
            <a:r>
              <a:rPr lang="hu-HU" sz="7200" b="1" i="1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hu-HU" sz="7200" b="1" i="1" dirty="0" err="1">
                <a:solidFill>
                  <a:schemeClr val="bg1"/>
                </a:solidFill>
                <a:latin typeface="Arial Narrow" panose="020B0606020202030204" pitchFamily="34" charset="0"/>
              </a:rPr>
              <a:t>barcelona</a:t>
            </a:r>
            <a:endParaRPr lang="hu-HU" sz="7200" b="1" i="1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17CEEE9-ABA1-49B5-A021-4CC85DD2A5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7387058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6E0829"/>
            </a:gs>
            <a:gs pos="86000">
              <a:srgbClr val="0D235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4CECF3-ADA8-460E-83E8-2BED911816B1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/>
          <a:p>
            <a:r>
              <a:rPr lang="hu-HU" sz="4000" b="1" dirty="0">
                <a:latin typeface="Bahnschrift SemiCondensed" panose="020B0502040204020203" pitchFamily="34" charset="0"/>
              </a:rPr>
              <a:t>Csapat történelem</a:t>
            </a:r>
          </a:p>
        </p:txBody>
      </p:sp>
      <p:pic>
        <p:nvPicPr>
          <p:cNvPr id="9" name="Tartalom helye 8">
            <a:extLst>
              <a:ext uri="{FF2B5EF4-FFF2-40B4-BE49-F238E27FC236}">
                <a16:creationId xmlns:a16="http://schemas.microsoft.com/office/drawing/2014/main" id="{EE2EABFB-A7DA-4B0E-833C-C0286EC208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841" y="1690688"/>
            <a:ext cx="4292318" cy="4351338"/>
          </a:xfr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B6E17D56-E3F5-4E6E-84F2-9AF326EC15D7}"/>
              </a:ext>
            </a:extLst>
          </p:cNvPr>
          <p:cNvSpPr txBox="1"/>
          <p:nvPr/>
        </p:nvSpPr>
        <p:spPr>
          <a:xfrm>
            <a:off x="696000" y="1690688"/>
            <a:ext cx="10800000" cy="4284000"/>
          </a:xfrm>
          <a:prstGeom prst="rect">
            <a:avLst/>
          </a:prstGeom>
          <a:solidFill>
            <a:schemeClr val="bg1">
              <a:alpha val="59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hu-HU" b="1" i="1" u="sng" dirty="0" err="1">
                <a:latin typeface="Bahnschrift SemiCondensed" panose="020B0502040204020203" pitchFamily="34" charset="0"/>
              </a:rPr>
              <a:t>TortenelemMenu</a:t>
            </a:r>
            <a:r>
              <a:rPr lang="hu-HU" b="1" dirty="0">
                <a:latin typeface="Bahnschrift SemiCondensed" panose="020B0502040204020203" pitchFamily="34" charset="0"/>
              </a:rPr>
              <a:t> </a:t>
            </a:r>
            <a:r>
              <a:rPr lang="hu-HU" dirty="0">
                <a:latin typeface="Bahnschrift SemiCondensed" panose="020B0502040204020203" pitchFamily="34" charset="0"/>
              </a:rPr>
              <a:t>függvény kiadja az összes lehetőséget, amit le lehet kérdezni:</a:t>
            </a:r>
          </a:p>
          <a:p>
            <a:pPr marL="3028950" lvl="6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hány éve szerepelnek</a:t>
            </a:r>
          </a:p>
          <a:p>
            <a:pPr marL="3028950" lvl="6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a legeredményeseb szezon</a:t>
            </a:r>
          </a:p>
          <a:p>
            <a:pPr marL="3028950" lvl="6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Leggyengébb szezon</a:t>
            </a:r>
          </a:p>
          <a:p>
            <a:pPr marL="3028950" lvl="6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Legtöbb lőtt gól a szezonban</a:t>
            </a:r>
          </a:p>
          <a:p>
            <a:pPr marL="3028950" lvl="6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Eddigi Top 3 szezonok</a:t>
            </a:r>
          </a:p>
          <a:p>
            <a:pPr marL="3028950" lvl="6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Szezonlekérés</a:t>
            </a:r>
            <a:endParaRPr lang="hu-HU" b="1" dirty="0">
              <a:latin typeface="Bahnschrift SemiCondensed" panose="020B0502040204020203" pitchFamily="34" charset="0"/>
            </a:endParaRPr>
          </a:p>
          <a:p>
            <a:endParaRPr lang="hu-HU" b="1" dirty="0">
              <a:latin typeface="Bahnschrift SemiCondensed" panose="020B0502040204020203" pitchFamily="34" charset="0"/>
            </a:endParaRPr>
          </a:p>
          <a:p>
            <a:r>
              <a:rPr lang="hu-HU" dirty="0">
                <a:latin typeface="Bahnschrift SemiCondensed" panose="020B0502040204020203" pitchFamily="34" charset="0"/>
              </a:rPr>
              <a:t>Az utolsó választási lehetőséggel(a </a:t>
            </a:r>
            <a:r>
              <a:rPr lang="hu-HU" b="1" dirty="0">
                <a:latin typeface="Bahnschrift SemiCondensed" panose="020B0502040204020203" pitchFamily="34" charset="0"/>
              </a:rPr>
              <a:t>7-est</a:t>
            </a:r>
            <a:r>
              <a:rPr lang="hu-HU" dirty="0">
                <a:latin typeface="Bahnschrift SemiCondensed" panose="020B0502040204020203" pitchFamily="34" charset="0"/>
              </a:rPr>
              <a:t> megnyomva) vissza lehet lépni egy lépést.</a:t>
            </a:r>
          </a:p>
          <a:p>
            <a:pPr marL="342900" indent="-342900">
              <a:buFont typeface="+mj-lt"/>
              <a:buAutoNum type="arabicPeriod"/>
            </a:pPr>
            <a:endParaRPr lang="hu-HU" b="1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lvl="6"/>
            <a:r>
              <a:rPr lang="hu-HU" dirty="0">
                <a:latin typeface="Bahnschrift SemiCondensed" panose="020B0502040204020203" pitchFamily="34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068341002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6E0829"/>
            </a:gs>
            <a:gs pos="86000">
              <a:srgbClr val="0D235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4CECF3-ADA8-460E-83E8-2BED911816B1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/>
          <a:p>
            <a:r>
              <a:rPr lang="hu-HU" sz="4000" b="1" dirty="0">
                <a:latin typeface="Bahnschrift SemiCondensed" panose="020B0502040204020203" pitchFamily="34" charset="0"/>
              </a:rPr>
              <a:t>Regisztráció, bejelentkezés és jegyvásárlás</a:t>
            </a:r>
          </a:p>
        </p:txBody>
      </p:sp>
      <p:pic>
        <p:nvPicPr>
          <p:cNvPr id="9" name="Tartalom helye 8">
            <a:extLst>
              <a:ext uri="{FF2B5EF4-FFF2-40B4-BE49-F238E27FC236}">
                <a16:creationId xmlns:a16="http://schemas.microsoft.com/office/drawing/2014/main" id="{EE2EABFB-A7DA-4B0E-833C-C0286EC208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841" y="1690688"/>
            <a:ext cx="4292318" cy="4351338"/>
          </a:xfr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B6E17D56-E3F5-4E6E-84F2-9AF326EC15D7}"/>
              </a:ext>
            </a:extLst>
          </p:cNvPr>
          <p:cNvSpPr txBox="1"/>
          <p:nvPr/>
        </p:nvSpPr>
        <p:spPr>
          <a:xfrm>
            <a:off x="696000" y="1724357"/>
            <a:ext cx="10800000" cy="4284000"/>
          </a:xfrm>
          <a:prstGeom prst="rect">
            <a:avLst/>
          </a:prstGeom>
          <a:solidFill>
            <a:schemeClr val="bg1">
              <a:alpha val="59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Amint lefuttatjuk a main fájlt, ott ki kell választani a </a:t>
            </a:r>
            <a:r>
              <a:rPr lang="hu-HU" b="1" dirty="0">
                <a:latin typeface="Bahnschrift SemiCondensed" panose="020B0502040204020203" pitchFamily="34" charset="0"/>
              </a:rPr>
              <a:t>jegyvásárlás</a:t>
            </a:r>
            <a:r>
              <a:rPr lang="hu-HU" dirty="0">
                <a:latin typeface="Bahnschrift SemiCondensed" panose="020B0502040204020203" pitchFamily="34" charset="0"/>
              </a:rPr>
              <a:t> menüpontot. Itt ha még nincs fiókja, akkor regisztrálni kell, vagy ha már van be kell jelentkezni.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Miután ezt megtette a program kiprinteli, hogy a közeljövőben milyen meccsek lesznek. Miután ki lett választva a meccs, meg kell adni, hogy hány jegyet szeretne venni.</a:t>
            </a:r>
          </a:p>
          <a:p>
            <a:endParaRPr lang="hu-HU" dirty="0">
              <a:latin typeface="Bahnschrif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9061071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6E0829"/>
            </a:gs>
            <a:gs pos="86000">
              <a:srgbClr val="0D235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4CECF3-ADA8-460E-83E8-2BED911816B1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/>
          <a:p>
            <a:r>
              <a:rPr lang="hu-HU" sz="4000" b="1" dirty="0">
                <a:latin typeface="Bahnschrift SemiCondensed" panose="020B0502040204020203" pitchFamily="34" charset="0"/>
              </a:rPr>
              <a:t>Jegyek, meccsek</a:t>
            </a:r>
          </a:p>
        </p:txBody>
      </p:sp>
      <p:pic>
        <p:nvPicPr>
          <p:cNvPr id="9" name="Tartalom helye 8">
            <a:extLst>
              <a:ext uri="{FF2B5EF4-FFF2-40B4-BE49-F238E27FC236}">
                <a16:creationId xmlns:a16="http://schemas.microsoft.com/office/drawing/2014/main" id="{EE2EABFB-A7DA-4B0E-833C-C0286EC208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841" y="1690688"/>
            <a:ext cx="4292318" cy="4351338"/>
          </a:xfr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B6E17D56-E3F5-4E6E-84F2-9AF326EC15D7}"/>
              </a:ext>
            </a:extLst>
          </p:cNvPr>
          <p:cNvSpPr txBox="1"/>
          <p:nvPr/>
        </p:nvSpPr>
        <p:spPr>
          <a:xfrm>
            <a:off x="696000" y="1758026"/>
            <a:ext cx="10800000" cy="2585323"/>
          </a:xfrm>
          <a:prstGeom prst="rect">
            <a:avLst/>
          </a:prstGeom>
          <a:solidFill>
            <a:schemeClr val="bg1">
              <a:alpha val="59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Miután megvettük a jegyeket, létrehoz a program egy „jegyeim.txt” fájlt, amibe beleírja, hogy melyik meccsre, hány darab jegyet vett a felhasználó.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b="1" dirty="0" err="1">
                <a:latin typeface="Bahnschrift SemiCondensed" panose="020B0502040204020203" pitchFamily="34" charset="0"/>
              </a:rPr>
              <a:t>SzezonbeliMeccsek</a:t>
            </a:r>
            <a:r>
              <a:rPr lang="hu-HU" b="1" dirty="0">
                <a:latin typeface="Bahnschrift SemiCondensed" panose="020B0502040204020203" pitchFamily="3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Ha ezt </a:t>
            </a:r>
            <a:r>
              <a:rPr lang="hu-HU">
                <a:latin typeface="Bahnschrift SemiCondensed" panose="020B0502040204020203" pitchFamily="34" charset="0"/>
              </a:rPr>
              <a:t>a menü</a:t>
            </a:r>
            <a:endParaRPr lang="hu-HU" dirty="0">
              <a:latin typeface="Bahnschrift Semi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endParaRPr lang="hu-HU" dirty="0">
              <a:latin typeface="Bahnschrif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353243"/>
      </p:ext>
    </p:extLst>
  </p:cSld>
  <p:clrMapOvr>
    <a:masterClrMapping/>
  </p:clrMapOvr>
  <p:transition spd="slow">
    <p:randomBar dir="vert"/>
  </p:transition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157</Words>
  <Application>Microsoft Office PowerPoint</Application>
  <PresentationFormat>Szélesvásznú</PresentationFormat>
  <Paragraphs>28</Paragraphs>
  <Slides>4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4</vt:i4>
      </vt:variant>
    </vt:vector>
  </HeadingPairs>
  <TitlesOfParts>
    <vt:vector size="10" baseType="lpstr">
      <vt:lpstr>Arial</vt:lpstr>
      <vt:lpstr>Arial Narrow</vt:lpstr>
      <vt:lpstr>Bahnschrift SemiCondensed</vt:lpstr>
      <vt:lpstr>Calibri</vt:lpstr>
      <vt:lpstr>Calibri Light</vt:lpstr>
      <vt:lpstr>Office-téma</vt:lpstr>
      <vt:lpstr>Fc barcelona</vt:lpstr>
      <vt:lpstr>Csapat történelem</vt:lpstr>
      <vt:lpstr>Regisztráció, bejelentkezés és jegyvásárlás</vt:lpstr>
      <vt:lpstr>Jegyek, meccsek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Fc barcelona</dc:title>
  <dc:creator>Ackermann Roland</dc:creator>
  <cp:lastModifiedBy>Ackermann Roland</cp:lastModifiedBy>
  <cp:revision>17</cp:revision>
  <dcterms:created xsi:type="dcterms:W3CDTF">2022-11-23T11:19:07Z</dcterms:created>
  <dcterms:modified xsi:type="dcterms:W3CDTF">2022-11-30T12:14:18Z</dcterms:modified>
</cp:coreProperties>
</file>

<file path=docProps/thumbnail.jpeg>
</file>